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8" r:id="rId5"/>
    <p:sldId id="269" r:id="rId6"/>
    <p:sldId id="275" r:id="rId7"/>
    <p:sldId id="279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7022" rtl="0" fontAlgn="auto" latinLnBrk="0" hangingPunct="0">
      <a:lnSpc>
        <a:spcPct val="100000"/>
      </a:lnSpc>
      <a:spcBef>
        <a:spcPts val="41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587022" rtl="0" fontAlgn="auto" latinLnBrk="0" hangingPunct="0">
      <a:lnSpc>
        <a:spcPct val="100000"/>
      </a:lnSpc>
      <a:spcBef>
        <a:spcPts val="41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587022" rtl="0" fontAlgn="auto" latinLnBrk="0" hangingPunct="0">
      <a:lnSpc>
        <a:spcPct val="100000"/>
      </a:lnSpc>
      <a:spcBef>
        <a:spcPts val="41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587022" rtl="0" fontAlgn="auto" latinLnBrk="0" hangingPunct="0">
      <a:lnSpc>
        <a:spcPct val="100000"/>
      </a:lnSpc>
      <a:spcBef>
        <a:spcPts val="41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587022" rtl="0" fontAlgn="auto" latinLnBrk="0" hangingPunct="0">
      <a:lnSpc>
        <a:spcPct val="100000"/>
      </a:lnSpc>
      <a:spcBef>
        <a:spcPts val="41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587022" rtl="0" fontAlgn="auto" latinLnBrk="0" hangingPunct="0">
      <a:lnSpc>
        <a:spcPct val="100000"/>
      </a:lnSpc>
      <a:spcBef>
        <a:spcPts val="41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587022" rtl="0" fontAlgn="auto" latinLnBrk="0" hangingPunct="0">
      <a:lnSpc>
        <a:spcPct val="100000"/>
      </a:lnSpc>
      <a:spcBef>
        <a:spcPts val="41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587022" rtl="0" fontAlgn="auto" latinLnBrk="0" hangingPunct="0">
      <a:lnSpc>
        <a:spcPct val="100000"/>
      </a:lnSpc>
      <a:spcBef>
        <a:spcPts val="41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587022" rtl="0" fontAlgn="auto" latinLnBrk="0" hangingPunct="0">
      <a:lnSpc>
        <a:spcPct val="100000"/>
      </a:lnSpc>
      <a:spcBef>
        <a:spcPts val="41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8"/>
  </p:normalViewPr>
  <p:slideViewPr>
    <p:cSldViewPr snapToGrid="0">
      <p:cViewPr>
        <p:scale>
          <a:sx n="67" d="100"/>
          <a:sy n="67" d="100"/>
        </p:scale>
        <p:origin x="-684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454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900853" y="2167466"/>
            <a:ext cx="11203094" cy="5418668"/>
          </a:xfrm>
          <a:prstGeom prst="rect">
            <a:avLst/>
          </a:prstGeom>
        </p:spPr>
        <p:txBody>
          <a:bodyPr anchor="ctr"/>
          <a:lstStyle>
            <a:lvl1pPr marL="449791" indent="-449791" algn="l">
              <a:spcBef>
                <a:spcPts val="4100"/>
              </a:spcBef>
              <a:buSzPct val="125000"/>
              <a:buChar char="•"/>
              <a:defRPr sz="3400"/>
            </a:lvl1pPr>
            <a:lvl2pPr marL="1084791" indent="-449791" algn="l">
              <a:spcBef>
                <a:spcPts val="4100"/>
              </a:spcBef>
              <a:buSzPct val="125000"/>
              <a:buChar char="•"/>
              <a:defRPr sz="3400"/>
            </a:lvl2pPr>
            <a:lvl3pPr marL="1719791" indent="-449791" algn="l">
              <a:spcBef>
                <a:spcPts val="4100"/>
              </a:spcBef>
              <a:buSzPct val="125000"/>
              <a:buChar char="•"/>
              <a:defRPr sz="3400"/>
            </a:lvl3pPr>
            <a:lvl4pPr marL="2354791" indent="-449791" algn="l">
              <a:spcBef>
                <a:spcPts val="4100"/>
              </a:spcBef>
              <a:buSzPct val="125000"/>
              <a:buChar char="•"/>
              <a:defRPr sz="3400"/>
            </a:lvl4pPr>
            <a:lvl5pPr marL="2989791" indent="-449791" algn="l">
              <a:spcBef>
                <a:spcPts val="4100"/>
              </a:spcBef>
              <a:buSzPct val="125000"/>
              <a:buChar char="•"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8160173" y="4978400"/>
            <a:ext cx="4439921" cy="29599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8405707" y="1679786"/>
            <a:ext cx="3948854" cy="39488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528321" y="1822026"/>
            <a:ext cx="9174481" cy="61163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3386" y="5994400"/>
            <a:ext cx="10464802" cy="38926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i="1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3386" y="4399192"/>
            <a:ext cx="10464802" cy="56236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27094" y="541866"/>
            <a:ext cx="13058988" cy="87059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5842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419805" indent="-419805" algn="l" defTabSz="584200">
              <a:spcBef>
                <a:spcPts val="4200"/>
              </a:spcBef>
              <a:buSzPct val="75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64305" indent="-419805" algn="l" defTabSz="584200">
              <a:spcBef>
                <a:spcPts val="4200"/>
              </a:spcBef>
              <a:buSzPct val="75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08805" indent="-419805" algn="l" defTabSz="584200">
              <a:spcBef>
                <a:spcPts val="4200"/>
              </a:spcBef>
              <a:buSzPct val="75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53305" indent="-419805" algn="l" defTabSz="584200">
              <a:spcBef>
                <a:spcPts val="4200"/>
              </a:spcBef>
              <a:buSzPct val="75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97805" indent="-419805" algn="l" defTabSz="584200">
              <a:spcBef>
                <a:spcPts val="4200"/>
              </a:spcBef>
              <a:buSzPct val="75000"/>
              <a:buChar char="•"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 defTabSz="5842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2578099" y="3438524"/>
            <a:ext cx="7848602" cy="4572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defTabSz="584200">
              <a:defRPr sz="2200" cap="all" spc="352">
                <a:solidFill>
                  <a:srgbClr val="55D7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45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2578099" y="2170112"/>
            <a:ext cx="7848602" cy="660401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defTabSz="584200">
              <a:defRPr sz="3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46" name="Image"/>
          <p:cNvSpPr>
            <a:spLocks noGrp="1"/>
          </p:cNvSpPr>
          <p:nvPr>
            <p:ph type="pic" idx="23"/>
          </p:nvPr>
        </p:nvSpPr>
        <p:spPr>
          <a:xfrm>
            <a:off x="1625599" y="3897312"/>
            <a:ext cx="9846321" cy="53625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1425" y="8162925"/>
            <a:ext cx="300229" cy="355601"/>
          </a:xfrm>
          <a:prstGeom prst="rect">
            <a:avLst/>
          </a:prstGeom>
        </p:spPr>
        <p:txBody>
          <a:bodyPr lIns="38100" tIns="38100" rIns="38100" bIns="38100"/>
          <a:lstStyle>
            <a:lvl1pPr defTabSz="584200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1667183" y="1009226"/>
            <a:ext cx="9672321" cy="64482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38666" y="6292426"/>
            <a:ext cx="12327468" cy="10701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666" y="7321973"/>
            <a:ext cx="12327468" cy="84666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948266" y="3637279"/>
            <a:ext cx="11108268" cy="2479042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6841066" y="1727199"/>
            <a:ext cx="6116322" cy="61163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80533" y="1727199"/>
            <a:ext cx="5452534" cy="2959948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0533" y="4700693"/>
            <a:ext cx="5452534" cy="305477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900853" y="2898986"/>
            <a:ext cx="11203094" cy="4958081"/>
          </a:xfrm>
          <a:prstGeom prst="rect">
            <a:avLst/>
          </a:prstGeom>
        </p:spPr>
        <p:txBody>
          <a:bodyPr anchor="ctr"/>
          <a:lstStyle>
            <a:lvl1pPr marL="449791" indent="-449791" algn="l">
              <a:spcBef>
                <a:spcPts val="4100"/>
              </a:spcBef>
              <a:buSzPct val="125000"/>
              <a:buChar char="•"/>
              <a:defRPr sz="3400"/>
            </a:lvl1pPr>
            <a:lvl2pPr marL="1084791" indent="-449791" algn="l">
              <a:spcBef>
                <a:spcPts val="4100"/>
              </a:spcBef>
              <a:buSzPct val="125000"/>
              <a:buChar char="•"/>
              <a:defRPr sz="3400"/>
            </a:lvl2pPr>
            <a:lvl3pPr marL="1719791" indent="-449791" algn="l">
              <a:spcBef>
                <a:spcPts val="4100"/>
              </a:spcBef>
              <a:buSzPct val="125000"/>
              <a:buChar char="•"/>
              <a:defRPr sz="3400"/>
            </a:lvl3pPr>
            <a:lvl4pPr marL="2354791" indent="-449791" algn="l">
              <a:spcBef>
                <a:spcPts val="4100"/>
              </a:spcBef>
              <a:buSzPct val="125000"/>
              <a:buChar char="•"/>
              <a:defRPr sz="3400"/>
            </a:lvl4pPr>
            <a:lvl5pPr marL="2989791" indent="-449791" algn="l">
              <a:spcBef>
                <a:spcPts val="4100"/>
              </a:spcBef>
              <a:buSzPct val="125000"/>
              <a:buChar char="•"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5845386" y="2898986"/>
            <a:ext cx="7437122" cy="49580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0853" y="2898986"/>
            <a:ext cx="5452534" cy="4958081"/>
          </a:xfrm>
          <a:prstGeom prst="rect">
            <a:avLst/>
          </a:prstGeom>
        </p:spPr>
        <p:txBody>
          <a:bodyPr anchor="ctr"/>
          <a:lstStyle>
            <a:lvl1pPr marL="382336" indent="-382336" algn="l">
              <a:spcBef>
                <a:spcPts val="3200"/>
              </a:spcBef>
              <a:buSzPct val="125000"/>
              <a:buChar char="•"/>
              <a:defRPr sz="2600"/>
            </a:lvl1pPr>
            <a:lvl2pPr marL="941136" indent="-382336" algn="l">
              <a:spcBef>
                <a:spcPts val="3200"/>
              </a:spcBef>
              <a:buSzPct val="125000"/>
              <a:buChar char="•"/>
              <a:defRPr sz="2600"/>
            </a:lvl2pPr>
            <a:lvl3pPr marL="1499936" indent="-382336" algn="l">
              <a:spcBef>
                <a:spcPts val="3200"/>
              </a:spcBef>
              <a:buSzPct val="125000"/>
              <a:buChar char="•"/>
              <a:defRPr sz="2600"/>
            </a:lvl3pPr>
            <a:lvl4pPr marL="2058736" indent="-382336" algn="l">
              <a:spcBef>
                <a:spcPts val="3200"/>
              </a:spcBef>
              <a:buSzPct val="125000"/>
              <a:buChar char="•"/>
              <a:defRPr sz="2600"/>
            </a:lvl4pPr>
            <a:lvl5pPr marL="2617536" indent="-382336" algn="l">
              <a:spcBef>
                <a:spcPts val="3200"/>
              </a:spcBef>
              <a:buSzPct val="125000"/>
              <a:buChar char="•"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0853" y="2898986"/>
            <a:ext cx="5452534" cy="4958081"/>
          </a:xfrm>
          <a:prstGeom prst="rect">
            <a:avLst/>
          </a:prstGeom>
        </p:spPr>
        <p:txBody>
          <a:bodyPr anchor="ctr"/>
          <a:lstStyle>
            <a:lvl1pPr marL="382336" indent="-382336" algn="l">
              <a:spcBef>
                <a:spcPts val="3200"/>
              </a:spcBef>
              <a:buSzPct val="125000"/>
              <a:buChar char="•"/>
              <a:defRPr sz="2600"/>
            </a:lvl1pPr>
            <a:lvl2pPr marL="941136" indent="-382336" algn="l">
              <a:spcBef>
                <a:spcPts val="3200"/>
              </a:spcBef>
              <a:buSzPct val="125000"/>
              <a:buChar char="•"/>
              <a:defRPr sz="2600"/>
            </a:lvl2pPr>
            <a:lvl3pPr marL="1499936" indent="-382336" algn="l">
              <a:spcBef>
                <a:spcPts val="3200"/>
              </a:spcBef>
              <a:buSzPct val="125000"/>
              <a:buChar char="•"/>
              <a:defRPr sz="2600"/>
            </a:lvl3pPr>
            <a:lvl4pPr marL="2058736" indent="-382336" algn="l">
              <a:spcBef>
                <a:spcPts val="3200"/>
              </a:spcBef>
              <a:buSzPct val="125000"/>
              <a:buChar char="•"/>
              <a:defRPr sz="2600"/>
            </a:lvl4pPr>
            <a:lvl5pPr marL="2617536" indent="-382336" algn="l">
              <a:spcBef>
                <a:spcPts val="3200"/>
              </a:spcBef>
              <a:buSzPct val="125000"/>
              <a:buChar char="•"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0853" y="2898986"/>
            <a:ext cx="5452534" cy="4958081"/>
          </a:xfrm>
          <a:prstGeom prst="rect">
            <a:avLst/>
          </a:prstGeom>
        </p:spPr>
        <p:txBody>
          <a:bodyPr anchor="ctr"/>
          <a:lstStyle>
            <a:lvl1pPr marL="382336" indent="-382336" algn="l">
              <a:spcBef>
                <a:spcPts val="3200"/>
              </a:spcBef>
              <a:buSzPct val="125000"/>
              <a:buChar char="•"/>
              <a:defRPr sz="2600"/>
            </a:lvl1pPr>
            <a:lvl2pPr marL="941136" indent="-382336" algn="l">
              <a:spcBef>
                <a:spcPts val="3200"/>
              </a:spcBef>
              <a:buSzPct val="125000"/>
              <a:buChar char="•"/>
              <a:defRPr sz="2600"/>
            </a:lvl2pPr>
            <a:lvl3pPr marL="1499936" indent="-382336" algn="l">
              <a:spcBef>
                <a:spcPts val="3200"/>
              </a:spcBef>
              <a:buSzPct val="125000"/>
              <a:buChar char="•"/>
              <a:defRPr sz="2600"/>
            </a:lvl3pPr>
            <a:lvl4pPr marL="2058736" indent="-382336" algn="l">
              <a:spcBef>
                <a:spcPts val="3200"/>
              </a:spcBef>
              <a:buSzPct val="125000"/>
              <a:buChar char="•"/>
              <a:defRPr sz="2600"/>
            </a:lvl4pPr>
            <a:lvl5pPr marL="2617536" indent="-382336" algn="l">
              <a:spcBef>
                <a:spcPts val="3200"/>
              </a:spcBef>
              <a:buSzPct val="125000"/>
              <a:buChar char="•"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>
            <a:spAutoFit/>
          </a:bodyPr>
          <a:lstStyle>
            <a:lvl1pPr algn="ctr">
              <a:spcBef>
                <a:spcPts val="0"/>
              </a:spcBef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The Joseph mandate.png" descr="The Joseph mandate.png"/>
          <p:cNvPicPr>
            <a:picLocks noChangeAspect="1"/>
          </p:cNvPicPr>
          <p:nvPr/>
        </p:nvPicPr>
        <p:blipFill>
          <a:blip r:embed="rId2"/>
          <a:srcRect l="1245" b="11072"/>
          <a:stretch>
            <a:fillRect/>
          </a:stretch>
        </p:blipFill>
        <p:spPr>
          <a:xfrm>
            <a:off x="-1" y="3280301"/>
            <a:ext cx="12842802" cy="6505203"/>
          </a:xfrm>
          <a:prstGeom prst="rect">
            <a:avLst/>
          </a:prstGeom>
          <a:ln w="3175">
            <a:miter lim="400000"/>
          </a:ln>
        </p:spPr>
      </p:pic>
      <p:pic>
        <p:nvPicPr>
          <p:cNvPr id="157" name="Logo.png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914" y="304467"/>
            <a:ext cx="5217751" cy="437402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2.png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64054"/>
            <a:ext cx="13004801" cy="7315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75" name="World Classlogo_coach.png" descr="World Classlogo_co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7" y="403571"/>
            <a:ext cx="1370861" cy="669315"/>
          </a:xfrm>
          <a:prstGeom prst="rect">
            <a:avLst/>
          </a:prstGeom>
          <a:ln w="3175">
            <a:miter lim="400000"/>
          </a:ln>
        </p:spPr>
      </p:pic>
      <p:pic>
        <p:nvPicPr>
          <p:cNvPr id="176" name="Logo.png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398" y="177467"/>
            <a:ext cx="1370861" cy="1149189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Tools"/>
          <p:cNvSpPr/>
          <p:nvPr/>
        </p:nvSpPr>
        <p:spPr>
          <a:xfrm>
            <a:off x="6857083" y="3274016"/>
            <a:ext cx="4202002" cy="1041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marL="2032000" indent="-127000" algn="ctr" defTabSz="584200">
              <a:spcBef>
                <a:spcPts val="0"/>
              </a:spcBef>
              <a:buSzPct val="100000"/>
              <a:buChar char="•"/>
              <a:defRPr sz="5600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Tools</a:t>
            </a:r>
          </a:p>
        </p:txBody>
      </p:sp>
      <p:sp>
        <p:nvSpPr>
          <p:cNvPr id="178" name="Goal"/>
          <p:cNvSpPr/>
          <p:nvPr/>
        </p:nvSpPr>
        <p:spPr>
          <a:xfrm>
            <a:off x="3448592" y="3251200"/>
            <a:ext cx="4202002" cy="1041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marL="2032000" indent="-127000" algn="ctr" defTabSz="584200">
              <a:spcBef>
                <a:spcPts val="0"/>
              </a:spcBef>
              <a:buSzPct val="100000"/>
              <a:buChar char="•"/>
              <a:defRPr sz="5600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Goal</a:t>
            </a:r>
          </a:p>
        </p:txBody>
      </p:sp>
      <p:sp>
        <p:nvSpPr>
          <p:cNvPr id="179" name="Purpose"/>
          <p:cNvSpPr/>
          <p:nvPr/>
        </p:nvSpPr>
        <p:spPr>
          <a:xfrm>
            <a:off x="-436028" y="3175000"/>
            <a:ext cx="5238309" cy="1041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marL="2032000" indent="-127000" algn="ctr" defTabSz="584200">
              <a:spcBef>
                <a:spcPts val="0"/>
              </a:spcBef>
              <a:buSzPct val="100000"/>
              <a:buChar char="•"/>
              <a:defRPr sz="5600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Purpose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3.png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6111"/>
            <a:ext cx="13004801" cy="7315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82" name="World Classlogo_coach.png" descr="World Classlogo_co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7" y="403571"/>
            <a:ext cx="1370861" cy="669315"/>
          </a:xfrm>
          <a:prstGeom prst="rect">
            <a:avLst/>
          </a:prstGeom>
          <a:ln w="3175">
            <a:miter lim="400000"/>
          </a:ln>
        </p:spPr>
      </p:pic>
      <p:pic>
        <p:nvPicPr>
          <p:cNvPr id="183" name="Logo.png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398" y="177467"/>
            <a:ext cx="1370861" cy="1149189"/>
          </a:xfrm>
          <a:prstGeom prst="rect">
            <a:avLst/>
          </a:prstGeom>
          <a:ln w="3175">
            <a:miter lim="400000"/>
          </a:ln>
        </p:spPr>
      </p:pic>
      <p:sp>
        <p:nvSpPr>
          <p:cNvPr id="184" name="Mandate to Influence"/>
          <p:cNvSpPr/>
          <p:nvPr/>
        </p:nvSpPr>
        <p:spPr>
          <a:xfrm>
            <a:off x="650769" y="1426989"/>
            <a:ext cx="11703263" cy="1371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584200">
              <a:spcBef>
                <a:spcPts val="0"/>
              </a:spcBef>
              <a:defRPr sz="7500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Mandate to Influence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3.png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6111"/>
            <a:ext cx="13004801" cy="7315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3" name="World Classlogo_coach.png" descr="World Classlogo_co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7" y="403571"/>
            <a:ext cx="1370861" cy="669315"/>
          </a:xfrm>
          <a:prstGeom prst="rect">
            <a:avLst/>
          </a:prstGeom>
          <a:ln w="3175">
            <a:miter lim="400000"/>
          </a:ln>
        </p:spPr>
      </p:pic>
      <p:pic>
        <p:nvPicPr>
          <p:cNvPr id="224" name="Logo.png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398" y="177467"/>
            <a:ext cx="1370861" cy="1149189"/>
          </a:xfrm>
          <a:prstGeom prst="rect">
            <a:avLst/>
          </a:prstGeom>
          <a:ln w="3175">
            <a:miter lim="400000"/>
          </a:ln>
        </p:spPr>
      </p:pic>
      <p:sp>
        <p:nvSpPr>
          <p:cNvPr id="225" name="The Coat…"/>
          <p:cNvSpPr/>
          <p:nvPr/>
        </p:nvSpPr>
        <p:spPr>
          <a:xfrm>
            <a:off x="7367977" y="3269473"/>
            <a:ext cx="4883618" cy="51903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Coat</a:t>
            </a:r>
          </a:p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Dream</a:t>
            </a:r>
          </a:p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Dream Killers</a:t>
            </a:r>
          </a:p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Life-line</a:t>
            </a:r>
          </a:p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Work</a:t>
            </a:r>
          </a:p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Set-back</a:t>
            </a:r>
          </a:p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Palace</a:t>
            </a:r>
          </a:p>
        </p:txBody>
      </p:sp>
      <p:sp>
        <p:nvSpPr>
          <p:cNvPr id="226" name="Mandate to Influence"/>
          <p:cNvSpPr/>
          <p:nvPr/>
        </p:nvSpPr>
        <p:spPr>
          <a:xfrm>
            <a:off x="650768" y="1426989"/>
            <a:ext cx="11703264" cy="1371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584200">
              <a:spcBef>
                <a:spcPts val="0"/>
              </a:spcBef>
              <a:defRPr sz="7500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Mandate to Influence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4.png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211"/>
            <a:ext cx="13004801" cy="7315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9" name="World Classlogo_coach.png" descr="World Classlogo_co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7" y="403571"/>
            <a:ext cx="1370861" cy="669315"/>
          </a:xfrm>
          <a:prstGeom prst="rect">
            <a:avLst/>
          </a:prstGeom>
          <a:ln w="3175">
            <a:miter lim="400000"/>
          </a:ln>
        </p:spPr>
      </p:pic>
      <p:pic>
        <p:nvPicPr>
          <p:cNvPr id="230" name="Logo.png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398" y="177467"/>
            <a:ext cx="1370861" cy="1149189"/>
          </a:xfrm>
          <a:prstGeom prst="rect">
            <a:avLst/>
          </a:prstGeom>
          <a:ln w="3175">
            <a:miter lim="400000"/>
          </a:ln>
        </p:spPr>
      </p:pic>
      <p:sp>
        <p:nvSpPr>
          <p:cNvPr id="231" name="Succeed in your Mandate"/>
          <p:cNvSpPr/>
          <p:nvPr/>
        </p:nvSpPr>
        <p:spPr>
          <a:xfrm>
            <a:off x="650768" y="1426989"/>
            <a:ext cx="11703264" cy="1371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584200">
              <a:spcBef>
                <a:spcPts val="0"/>
              </a:spcBef>
              <a:defRPr sz="7500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Succeed in your Mandate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4.png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211"/>
            <a:ext cx="13004801" cy="7315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64" name="World Classlogo_coach.png" descr="World Classlogo_co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7" y="403571"/>
            <a:ext cx="1370861" cy="669315"/>
          </a:xfrm>
          <a:prstGeom prst="rect">
            <a:avLst/>
          </a:prstGeom>
          <a:ln w="3175">
            <a:miter lim="400000"/>
          </a:ln>
        </p:spPr>
      </p:pic>
      <p:pic>
        <p:nvPicPr>
          <p:cNvPr id="265" name="Logo.png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398" y="177467"/>
            <a:ext cx="1370861" cy="1149189"/>
          </a:xfrm>
          <a:prstGeom prst="rect">
            <a:avLst/>
          </a:prstGeom>
          <a:ln w="3175">
            <a:miter lim="400000"/>
          </a:ln>
        </p:spPr>
      </p:pic>
      <p:sp>
        <p:nvSpPr>
          <p:cNvPr id="266" name="Succeed in your Mandate"/>
          <p:cNvSpPr/>
          <p:nvPr/>
        </p:nvSpPr>
        <p:spPr>
          <a:xfrm>
            <a:off x="650768" y="1426989"/>
            <a:ext cx="11703264" cy="1371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584200">
              <a:spcBef>
                <a:spcPts val="0"/>
              </a:spcBef>
              <a:defRPr sz="7500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Succeed in your Mandate</a:t>
            </a:r>
          </a:p>
        </p:txBody>
      </p:sp>
      <p:sp>
        <p:nvSpPr>
          <p:cNvPr id="267" name="Intimacy with God…"/>
          <p:cNvSpPr/>
          <p:nvPr/>
        </p:nvSpPr>
        <p:spPr>
          <a:xfrm>
            <a:off x="6792593" y="3739693"/>
            <a:ext cx="6616572" cy="50941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Intimacy with God</a:t>
            </a:r>
          </a:p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Embrace the Process</a:t>
            </a:r>
          </a:p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Gard your heart</a:t>
            </a:r>
          </a:p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Stay humble</a:t>
            </a:r>
          </a:p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Develop your skills</a:t>
            </a:r>
          </a:p>
          <a:p>
            <a:pPr marL="703791" indent="-703791" defTabSz="325120">
              <a:lnSpc>
                <a:spcPct val="120000"/>
              </a:lnSpc>
              <a:spcBef>
                <a:spcPts val="700"/>
              </a:spcBef>
              <a:buSzPct val="100000"/>
              <a:buAutoNum type="arabicPeriod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Walk in love free from bitterness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5.png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79083"/>
            <a:ext cx="13004801" cy="7315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85" name="World Classlogo_coach.png" descr="World Classlogo_co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7" y="403571"/>
            <a:ext cx="1370861" cy="669315"/>
          </a:xfrm>
          <a:prstGeom prst="rect">
            <a:avLst/>
          </a:prstGeom>
          <a:ln w="3175">
            <a:miter lim="400000"/>
          </a:ln>
        </p:spPr>
      </p:pic>
      <p:pic>
        <p:nvPicPr>
          <p:cNvPr id="286" name="Logo.png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075" y="128137"/>
            <a:ext cx="3457279" cy="2898229"/>
          </a:xfrm>
          <a:prstGeom prst="rect">
            <a:avLst/>
          </a:prstGeom>
          <a:ln w="3175">
            <a:miter lim="400000"/>
          </a:ln>
        </p:spPr>
      </p:pic>
      <p:sp>
        <p:nvSpPr>
          <p:cNvPr id="287" name="Call"/>
          <p:cNvSpPr/>
          <p:nvPr/>
        </p:nvSpPr>
        <p:spPr>
          <a:xfrm>
            <a:off x="6425283" y="3026366"/>
            <a:ext cx="5238309" cy="1536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marL="2032000" indent="-127000" algn="ctr" defTabSz="584200">
              <a:spcBef>
                <a:spcPts val="0"/>
              </a:spcBef>
              <a:buSzPct val="100000"/>
              <a:buChar char="•"/>
              <a:defRPr sz="8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Call</a:t>
            </a:r>
          </a:p>
        </p:txBody>
      </p:sp>
      <p:sp>
        <p:nvSpPr>
          <p:cNvPr id="288" name="How"/>
          <p:cNvSpPr/>
          <p:nvPr/>
        </p:nvSpPr>
        <p:spPr>
          <a:xfrm>
            <a:off x="3448592" y="3251200"/>
            <a:ext cx="4202002" cy="1041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marL="2032000" indent="-127000" algn="ctr" defTabSz="584200">
              <a:spcBef>
                <a:spcPts val="0"/>
              </a:spcBef>
              <a:buSzPct val="100000"/>
              <a:buChar char="•"/>
              <a:defRPr sz="5600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How</a:t>
            </a:r>
          </a:p>
        </p:txBody>
      </p:sp>
      <p:sp>
        <p:nvSpPr>
          <p:cNvPr id="289" name="Model"/>
          <p:cNvSpPr/>
          <p:nvPr/>
        </p:nvSpPr>
        <p:spPr>
          <a:xfrm>
            <a:off x="-436028" y="3175000"/>
            <a:ext cx="5238309" cy="1041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marL="2032000" indent="-127000" algn="ctr" defTabSz="584200">
              <a:spcBef>
                <a:spcPts val="0"/>
              </a:spcBef>
              <a:buSzPct val="100000"/>
              <a:buChar char="•"/>
              <a:defRPr sz="5600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Model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animBg="1"/>
      <p:bldP spid="288" grpId="0" animBg="1"/>
      <p:bldP spid="289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587022" rtl="0" fontAlgn="auto" latinLnBrk="0" hangingPunct="0">
          <a:lnSpc>
            <a:spcPct val="100000"/>
          </a:lnSpc>
          <a:spcBef>
            <a:spcPts val="410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587022" rtl="0" fontAlgn="auto" latinLnBrk="0" hangingPunct="0">
          <a:lnSpc>
            <a:spcPct val="100000"/>
          </a:lnSpc>
          <a:spcBef>
            <a:spcPts val="410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55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Basil Carter</dc:creator>
  <cp:lastModifiedBy>Basil Carter</cp:lastModifiedBy>
  <cp:revision>3</cp:revision>
  <dcterms:modified xsi:type="dcterms:W3CDTF">2025-10-10T12:04:30Z</dcterms:modified>
</cp:coreProperties>
</file>